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3"/>
    <p:sldId id="257" r:id="rId4"/>
    <p:sldId id="258" r:id="rId5"/>
    <p:sldId id="259" r:id="rId6"/>
  </p:sldIdLst>
  <p:sldSz cx="17999710" cy="143998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5" userDrawn="1">
          <p15:clr>
            <a:srgbClr val="A4A3A4"/>
          </p15:clr>
        </p15:guide>
        <p15:guide id="2" pos="56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4535"/>
        <p:guide pos="567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69882" y="1920000"/>
            <a:ext cx="14467323" cy="5397166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181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769882" y="7475906"/>
            <a:ext cx="14467323" cy="3091654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4725" spc="200"/>
            </a:lvl1pPr>
            <a:lvl2pPr marL="899795" indent="0" algn="ctr">
              <a:buNone/>
              <a:defRPr sz="3935"/>
            </a:lvl2pPr>
            <a:lvl3pPr marL="1800225" indent="0" algn="ctr">
              <a:buNone/>
              <a:defRPr sz="3545"/>
            </a:lvl3pPr>
            <a:lvl4pPr marL="2700020" indent="0" algn="ctr">
              <a:buNone/>
              <a:defRPr sz="3150"/>
            </a:lvl4pPr>
            <a:lvl5pPr marL="3599815" indent="0" algn="ctr">
              <a:buNone/>
              <a:defRPr sz="3150"/>
            </a:lvl5pPr>
            <a:lvl6pPr marL="4500245" indent="0" algn="ctr">
              <a:buNone/>
              <a:defRPr sz="3150"/>
            </a:lvl6pPr>
            <a:lvl7pPr marL="5400040" indent="0" algn="ctr">
              <a:buNone/>
              <a:defRPr sz="3150"/>
            </a:lvl7pPr>
            <a:lvl8pPr marL="6299835" indent="0" algn="ctr">
              <a:buNone/>
              <a:defRPr sz="3150"/>
            </a:lvl8pPr>
            <a:lvl9pPr marL="7200265" indent="0" algn="ctr">
              <a:buNone/>
              <a:defRPr sz="315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98228" y="1625197"/>
            <a:ext cx="16200000" cy="1151244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769882" y="5034331"/>
            <a:ext cx="14467323" cy="232063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1181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769882" y="7475906"/>
            <a:ext cx="14467323" cy="1058268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4725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8228" y="1277480"/>
            <a:ext cx="16194685" cy="148157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98228" y="3129449"/>
            <a:ext cx="16194685" cy="9993071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939173" y="8080630"/>
            <a:ext cx="11469685" cy="1610079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866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939173" y="9690709"/>
            <a:ext cx="11469685" cy="1821732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354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9979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80022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3pPr>
            <a:lvl4pPr marL="27000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59981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4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04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29983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265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8228" y="1277480"/>
            <a:ext cx="16194685" cy="148157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98228" y="3152126"/>
            <a:ext cx="7642913" cy="9970394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9465945" y="3152126"/>
            <a:ext cx="7642913" cy="9970394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8228" y="1277480"/>
            <a:ext cx="16194685" cy="148157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98228" y="2948032"/>
            <a:ext cx="7887402" cy="869291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393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99795" indent="0">
              <a:buNone/>
              <a:defRPr sz="3935" b="1"/>
            </a:lvl2pPr>
            <a:lvl3pPr marL="1800225" indent="0">
              <a:buNone/>
              <a:defRPr sz="3545" b="1"/>
            </a:lvl3pPr>
            <a:lvl4pPr marL="2700020" indent="0">
              <a:buNone/>
              <a:defRPr sz="3150" b="1"/>
            </a:lvl4pPr>
            <a:lvl5pPr marL="3599815" indent="0">
              <a:buNone/>
              <a:defRPr sz="3150" b="1"/>
            </a:lvl5pPr>
            <a:lvl6pPr marL="4500245" indent="0">
              <a:buNone/>
              <a:defRPr sz="3150" b="1"/>
            </a:lvl6pPr>
            <a:lvl7pPr marL="5400040" indent="0">
              <a:buNone/>
              <a:defRPr sz="3150" b="1"/>
            </a:lvl7pPr>
            <a:lvl8pPr marL="6299835" indent="0">
              <a:buNone/>
              <a:defRPr sz="3150" b="1"/>
            </a:lvl8pPr>
            <a:lvl9pPr marL="7200265" indent="0">
              <a:buNone/>
              <a:defRPr sz="315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98228" y="3892913"/>
            <a:ext cx="7887402" cy="9229607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9206324" y="2948032"/>
            <a:ext cx="7887402" cy="869291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393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99795" indent="0">
              <a:buNone/>
              <a:defRPr sz="3935" b="1"/>
            </a:lvl2pPr>
            <a:lvl3pPr marL="1800225" indent="0">
              <a:buNone/>
              <a:defRPr sz="3545" b="1"/>
            </a:lvl3pPr>
            <a:lvl4pPr marL="2700020" indent="0">
              <a:buNone/>
              <a:defRPr sz="3150" b="1"/>
            </a:lvl4pPr>
            <a:lvl5pPr marL="3599815" indent="0">
              <a:buNone/>
              <a:defRPr sz="3150" b="1"/>
            </a:lvl5pPr>
            <a:lvl6pPr marL="4500245" indent="0">
              <a:buNone/>
              <a:defRPr sz="3150" b="1"/>
            </a:lvl6pPr>
            <a:lvl7pPr marL="5400040" indent="0">
              <a:buNone/>
              <a:defRPr sz="3150" b="1"/>
            </a:lvl7pPr>
            <a:lvl8pPr marL="6299835" indent="0">
              <a:buNone/>
              <a:defRPr sz="3150" b="1"/>
            </a:lvl8pPr>
            <a:lvl9pPr marL="7200265" indent="0">
              <a:buNone/>
              <a:defRPr sz="315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9206324" y="3892913"/>
            <a:ext cx="7887402" cy="9229607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98228" y="1277480"/>
            <a:ext cx="16194685" cy="1481575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898228" y="3265512"/>
            <a:ext cx="7726000" cy="9675591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315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9375591" y="3265512"/>
            <a:ext cx="7717323" cy="9675591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315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5110433" y="1920000"/>
            <a:ext cx="1541339" cy="105600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551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1350000" y="1920000"/>
            <a:ext cx="13537205" cy="10560000"/>
          </a:xfrm>
        </p:spPr>
        <p:txBody>
          <a:bodyPr vert="eaVert" lIns="46800" tIns="46800" rIns="46800" bIns="46800"/>
          <a:lstStyle>
            <a:lvl1pPr marL="450215" indent="-450215">
              <a:spcAft>
                <a:spcPts val="1000"/>
              </a:spcAft>
              <a:defRPr spc="300"/>
            </a:lvl1pPr>
            <a:lvl2pPr marL="1350010" indent="-450215">
              <a:defRPr spc="300"/>
            </a:lvl2pPr>
            <a:lvl3pPr marL="2249805" indent="-450215">
              <a:defRPr spc="300"/>
            </a:lvl3pPr>
            <a:lvl4pPr marL="3150235" indent="-450215">
              <a:defRPr spc="300"/>
            </a:lvl4pPr>
            <a:lvl5pPr marL="4050030" indent="-450215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98228" y="1277480"/>
            <a:ext cx="16194685" cy="148157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98228" y="3129449"/>
            <a:ext cx="16194685" cy="9993071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903543" y="13258583"/>
            <a:ext cx="3986221" cy="665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9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6076772" y="13258583"/>
            <a:ext cx="5846457" cy="665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9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3106693" y="13258583"/>
            <a:ext cx="3986221" cy="665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9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00225" rtl="0" eaLnBrk="1" fontAlgn="auto" latinLnBrk="0" hangingPunct="1">
        <a:lnSpc>
          <a:spcPct val="100000"/>
        </a:lnSpc>
        <a:spcBef>
          <a:spcPct val="0"/>
        </a:spcBef>
        <a:buNone/>
        <a:defRPr sz="7085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450215" indent="-450215" algn="l" defTabSz="1800225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704020202020204" pitchFamily="34" charset="0"/>
        <a:buChar char="●"/>
        <a:defRPr sz="354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1350010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600"/>
        </a:spcAft>
        <a:buFont typeface="Arial" panose="020B0704020202020204" pitchFamily="34" charset="0"/>
        <a:buChar char="●"/>
        <a:tabLst>
          <a:tab pos="3168650" algn="l"/>
          <a:tab pos="3168650" algn="l"/>
          <a:tab pos="3168650" algn="l"/>
          <a:tab pos="3168650" algn="l"/>
        </a:tabLst>
        <a:defRPr sz="31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2249805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600"/>
        </a:spcAft>
        <a:buFont typeface="Arial" panose="020B0704020202020204" pitchFamily="34" charset="0"/>
        <a:buChar char="●"/>
        <a:defRPr sz="31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3150235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300"/>
        </a:spcAft>
        <a:buFont typeface="Wingdings" panose="05000000000000000000" charset="0"/>
        <a:buChar char=""/>
        <a:defRPr sz="275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4050030" indent="-450215" algn="l" defTabSz="1800225" rtl="0" eaLnBrk="1" fontAlgn="auto" latinLnBrk="0" hangingPunct="1">
        <a:lnSpc>
          <a:spcPct val="120000"/>
        </a:lnSpc>
        <a:spcBef>
          <a:spcPct val="1000"/>
        </a:spcBef>
        <a:spcAft>
          <a:spcPts val="300"/>
        </a:spcAft>
        <a:buFont typeface="Arial" panose="020B0704020202020204" pitchFamily="34" charset="0"/>
        <a:buChar char="•"/>
        <a:defRPr sz="275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494982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7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6pPr>
      <a:lvl7pPr marL="585025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7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7pPr>
      <a:lvl8pPr marL="6750050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7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8pPr>
      <a:lvl9pPr marL="7649845" indent="-450215" algn="l" defTabSz="1800225" rtl="0" eaLnBrk="1" latinLnBrk="0" hangingPunct="1">
        <a:lnSpc>
          <a:spcPct val="90000"/>
        </a:lnSpc>
        <a:spcBef>
          <a:spcPts val="985"/>
        </a:spcBef>
        <a:buFont typeface="Arial" panose="020B0704020202020204" pitchFamily="34" charset="0"/>
        <a:buChar char="•"/>
        <a:defRPr sz="35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1pPr>
      <a:lvl2pPr marL="89979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2pPr>
      <a:lvl3pPr marL="180022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3pPr>
      <a:lvl4pPr marL="270002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4pPr>
      <a:lvl5pPr marL="359981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5pPr>
      <a:lvl6pPr marL="450024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6pPr>
      <a:lvl7pPr marL="5400040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7pPr>
      <a:lvl8pPr marL="629983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8pPr>
      <a:lvl9pPr marL="7200265" algn="l" defTabSz="1800225" rtl="0" eaLnBrk="1" latinLnBrk="0" hangingPunct="1">
        <a:defRPr sz="35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png"/><Relationship Id="rId7" Type="http://schemas.openxmlformats.org/officeDocument/2006/relationships/tags" Target="../tags/tag66.xml"/><Relationship Id="rId6" Type="http://schemas.openxmlformats.org/officeDocument/2006/relationships/image" Target="../media/image3.png"/><Relationship Id="rId53" Type="http://schemas.openxmlformats.org/officeDocument/2006/relationships/slideLayout" Target="../slideLayouts/slideLayout1.xml"/><Relationship Id="rId52" Type="http://schemas.openxmlformats.org/officeDocument/2006/relationships/tags" Target="../tags/tag85.xml"/><Relationship Id="rId51" Type="http://schemas.openxmlformats.org/officeDocument/2006/relationships/tags" Target="../tags/tag84.xml"/><Relationship Id="rId50" Type="http://schemas.openxmlformats.org/officeDocument/2006/relationships/tags" Target="../tags/tag83.xml"/><Relationship Id="rId5" Type="http://schemas.openxmlformats.org/officeDocument/2006/relationships/tags" Target="../tags/tag65.xml"/><Relationship Id="rId49" Type="http://schemas.openxmlformats.org/officeDocument/2006/relationships/tags" Target="../tags/tag82.xml"/><Relationship Id="rId48" Type="http://schemas.openxmlformats.org/officeDocument/2006/relationships/tags" Target="../tags/tag81.xml"/><Relationship Id="rId47" Type="http://schemas.openxmlformats.org/officeDocument/2006/relationships/tags" Target="../tags/tag80.xml"/><Relationship Id="rId46" Type="http://schemas.openxmlformats.org/officeDocument/2006/relationships/image" Target="../media/image29.png"/><Relationship Id="rId45" Type="http://schemas.openxmlformats.org/officeDocument/2006/relationships/image" Target="../media/image28.png"/><Relationship Id="rId44" Type="http://schemas.openxmlformats.org/officeDocument/2006/relationships/image" Target="../media/image27.png"/><Relationship Id="rId43" Type="http://schemas.openxmlformats.org/officeDocument/2006/relationships/image" Target="../media/image26.png"/><Relationship Id="rId42" Type="http://schemas.openxmlformats.org/officeDocument/2006/relationships/image" Target="../media/image25.png"/><Relationship Id="rId41" Type="http://schemas.openxmlformats.org/officeDocument/2006/relationships/image" Target="../media/image24.png"/><Relationship Id="rId40" Type="http://schemas.openxmlformats.org/officeDocument/2006/relationships/image" Target="../media/image23.png"/><Relationship Id="rId4" Type="http://schemas.openxmlformats.org/officeDocument/2006/relationships/image" Target="../media/image2.png"/><Relationship Id="rId39" Type="http://schemas.openxmlformats.org/officeDocument/2006/relationships/image" Target="../media/image22.png"/><Relationship Id="rId38" Type="http://schemas.openxmlformats.org/officeDocument/2006/relationships/image" Target="../media/image21.png"/><Relationship Id="rId37" Type="http://schemas.openxmlformats.org/officeDocument/2006/relationships/image" Target="../media/image20.png"/><Relationship Id="rId36" Type="http://schemas.openxmlformats.org/officeDocument/2006/relationships/image" Target="../media/image19.png"/><Relationship Id="rId35" Type="http://schemas.openxmlformats.org/officeDocument/2006/relationships/image" Target="../media/image18.png"/><Relationship Id="rId34" Type="http://schemas.openxmlformats.org/officeDocument/2006/relationships/image" Target="../media/image17.png"/><Relationship Id="rId33" Type="http://schemas.openxmlformats.org/officeDocument/2006/relationships/image" Target="../media/image16.png"/><Relationship Id="rId32" Type="http://schemas.openxmlformats.org/officeDocument/2006/relationships/image" Target="../media/image15.png"/><Relationship Id="rId31" Type="http://schemas.openxmlformats.org/officeDocument/2006/relationships/tags" Target="../tags/tag79.xml"/><Relationship Id="rId30" Type="http://schemas.openxmlformats.org/officeDocument/2006/relationships/tags" Target="../tags/tag78.xml"/><Relationship Id="rId3" Type="http://schemas.openxmlformats.org/officeDocument/2006/relationships/tags" Target="../tags/tag64.xml"/><Relationship Id="rId29" Type="http://schemas.openxmlformats.org/officeDocument/2006/relationships/tags" Target="../tags/tag77.xml"/><Relationship Id="rId28" Type="http://schemas.openxmlformats.org/officeDocument/2006/relationships/tags" Target="../tags/tag76.xml"/><Relationship Id="rId27" Type="http://schemas.openxmlformats.org/officeDocument/2006/relationships/tags" Target="../tags/tag75.xml"/><Relationship Id="rId26" Type="http://schemas.openxmlformats.org/officeDocument/2006/relationships/image" Target="../media/image14.png"/><Relationship Id="rId25" Type="http://schemas.openxmlformats.org/officeDocument/2006/relationships/tags" Target="../tags/tag74.xml"/><Relationship Id="rId24" Type="http://schemas.openxmlformats.org/officeDocument/2006/relationships/image" Target="../media/image13.png"/><Relationship Id="rId23" Type="http://schemas.openxmlformats.org/officeDocument/2006/relationships/tags" Target="../tags/tag73.xml"/><Relationship Id="rId22" Type="http://schemas.openxmlformats.org/officeDocument/2006/relationships/image" Target="../media/image12.png"/><Relationship Id="rId21" Type="http://schemas.openxmlformats.org/officeDocument/2006/relationships/tags" Target="../tags/tag72.xml"/><Relationship Id="rId20" Type="http://schemas.openxmlformats.org/officeDocument/2006/relationships/image" Target="../media/image11.png"/><Relationship Id="rId2" Type="http://schemas.openxmlformats.org/officeDocument/2006/relationships/image" Target="../media/image1.png"/><Relationship Id="rId19" Type="http://schemas.openxmlformats.org/officeDocument/2006/relationships/tags" Target="../tags/tag71.xml"/><Relationship Id="rId18" Type="http://schemas.openxmlformats.org/officeDocument/2006/relationships/image" Target="../media/image10.png"/><Relationship Id="rId17" Type="http://schemas.openxmlformats.org/officeDocument/2006/relationships/tags" Target="../tags/tag70.xml"/><Relationship Id="rId16" Type="http://schemas.openxmlformats.org/officeDocument/2006/relationships/image" Target="../media/image9.png"/><Relationship Id="rId15" Type="http://schemas.openxmlformats.org/officeDocument/2006/relationships/tags" Target="../tags/tag69.xml"/><Relationship Id="rId14" Type="http://schemas.openxmlformats.org/officeDocument/2006/relationships/image" Target="../media/image8.png"/><Relationship Id="rId13" Type="http://schemas.openxmlformats.org/officeDocument/2006/relationships/tags" Target="../tags/tag68.xml"/><Relationship Id="rId12" Type="http://schemas.openxmlformats.org/officeDocument/2006/relationships/image" Target="../media/image7.png"/><Relationship Id="rId11" Type="http://schemas.openxmlformats.org/officeDocument/2006/relationships/tags" Target="../tags/tag67.xml"/><Relationship Id="rId10" Type="http://schemas.openxmlformats.org/officeDocument/2006/relationships/image" Target="../media/image6.png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image" Target="../media/image33.png"/><Relationship Id="rId7" Type="http://schemas.openxmlformats.org/officeDocument/2006/relationships/tags" Target="../tags/tag89.xml"/><Relationship Id="rId62" Type="http://schemas.openxmlformats.org/officeDocument/2006/relationships/slideLayout" Target="../slideLayouts/slideLayout1.xml"/><Relationship Id="rId61" Type="http://schemas.openxmlformats.org/officeDocument/2006/relationships/tags" Target="../tags/tag116.xml"/><Relationship Id="rId60" Type="http://schemas.openxmlformats.org/officeDocument/2006/relationships/tags" Target="../tags/tag115.xml"/><Relationship Id="rId6" Type="http://schemas.openxmlformats.org/officeDocument/2006/relationships/image" Target="../media/image32.png"/><Relationship Id="rId59" Type="http://schemas.openxmlformats.org/officeDocument/2006/relationships/tags" Target="../tags/tag114.xml"/><Relationship Id="rId58" Type="http://schemas.openxmlformats.org/officeDocument/2006/relationships/tags" Target="../tags/tag113.xml"/><Relationship Id="rId57" Type="http://schemas.openxmlformats.org/officeDocument/2006/relationships/tags" Target="../tags/tag112.xml"/><Relationship Id="rId56" Type="http://schemas.openxmlformats.org/officeDocument/2006/relationships/tags" Target="../tags/tag111.xml"/><Relationship Id="rId55" Type="http://schemas.openxmlformats.org/officeDocument/2006/relationships/image" Target="../media/image59.png"/><Relationship Id="rId54" Type="http://schemas.openxmlformats.org/officeDocument/2006/relationships/image" Target="../media/image58.png"/><Relationship Id="rId53" Type="http://schemas.openxmlformats.org/officeDocument/2006/relationships/image" Target="../media/image57.jpeg"/><Relationship Id="rId52" Type="http://schemas.openxmlformats.org/officeDocument/2006/relationships/image" Target="../media/image56.png"/><Relationship Id="rId51" Type="http://schemas.openxmlformats.org/officeDocument/2006/relationships/image" Target="../media/image55.png"/><Relationship Id="rId50" Type="http://schemas.openxmlformats.org/officeDocument/2006/relationships/image" Target="../media/image54.png"/><Relationship Id="rId5" Type="http://schemas.openxmlformats.org/officeDocument/2006/relationships/tags" Target="../tags/tag88.xml"/><Relationship Id="rId49" Type="http://schemas.openxmlformats.org/officeDocument/2006/relationships/tags" Target="../tags/tag110.xml"/><Relationship Id="rId48" Type="http://schemas.openxmlformats.org/officeDocument/2006/relationships/image" Target="../media/image53.png"/><Relationship Id="rId47" Type="http://schemas.openxmlformats.org/officeDocument/2006/relationships/tags" Target="../tags/tag109.xml"/><Relationship Id="rId46" Type="http://schemas.openxmlformats.org/officeDocument/2006/relationships/image" Target="../media/image52.png"/><Relationship Id="rId45" Type="http://schemas.openxmlformats.org/officeDocument/2006/relationships/tags" Target="../tags/tag108.xml"/><Relationship Id="rId44" Type="http://schemas.openxmlformats.org/officeDocument/2006/relationships/image" Target="../media/image51.png"/><Relationship Id="rId43" Type="http://schemas.openxmlformats.org/officeDocument/2006/relationships/image" Target="../media/image50.png"/><Relationship Id="rId42" Type="http://schemas.openxmlformats.org/officeDocument/2006/relationships/image" Target="../media/image49.png"/><Relationship Id="rId41" Type="http://schemas.openxmlformats.org/officeDocument/2006/relationships/image" Target="../media/image48.png"/><Relationship Id="rId40" Type="http://schemas.openxmlformats.org/officeDocument/2006/relationships/tags" Target="../tags/tag107.xml"/><Relationship Id="rId4" Type="http://schemas.openxmlformats.org/officeDocument/2006/relationships/image" Target="../media/image31.png"/><Relationship Id="rId39" Type="http://schemas.openxmlformats.org/officeDocument/2006/relationships/image" Target="../media/image47.png"/><Relationship Id="rId38" Type="http://schemas.openxmlformats.org/officeDocument/2006/relationships/tags" Target="../tags/tag106.xml"/><Relationship Id="rId37" Type="http://schemas.openxmlformats.org/officeDocument/2006/relationships/image" Target="../media/image46.png"/><Relationship Id="rId36" Type="http://schemas.openxmlformats.org/officeDocument/2006/relationships/tags" Target="../tags/tag105.xml"/><Relationship Id="rId35" Type="http://schemas.openxmlformats.org/officeDocument/2006/relationships/image" Target="../media/image45.png"/><Relationship Id="rId34" Type="http://schemas.openxmlformats.org/officeDocument/2006/relationships/tags" Target="../tags/tag104.xml"/><Relationship Id="rId33" Type="http://schemas.openxmlformats.org/officeDocument/2006/relationships/tags" Target="../tags/tag103.xml"/><Relationship Id="rId32" Type="http://schemas.openxmlformats.org/officeDocument/2006/relationships/tags" Target="../tags/tag102.xml"/><Relationship Id="rId31" Type="http://schemas.openxmlformats.org/officeDocument/2006/relationships/tags" Target="../tags/tag101.xml"/><Relationship Id="rId30" Type="http://schemas.openxmlformats.org/officeDocument/2006/relationships/tags" Target="../tags/tag100.xml"/><Relationship Id="rId3" Type="http://schemas.openxmlformats.org/officeDocument/2006/relationships/tags" Target="../tags/tag87.xml"/><Relationship Id="rId29" Type="http://schemas.openxmlformats.org/officeDocument/2006/relationships/tags" Target="../tags/tag99.xml"/><Relationship Id="rId28" Type="http://schemas.openxmlformats.org/officeDocument/2006/relationships/image" Target="../media/image44.png"/><Relationship Id="rId27" Type="http://schemas.openxmlformats.org/officeDocument/2006/relationships/image" Target="../media/image43.png"/><Relationship Id="rId26" Type="http://schemas.openxmlformats.org/officeDocument/2006/relationships/tags" Target="../tags/tag98.xml"/><Relationship Id="rId25" Type="http://schemas.openxmlformats.org/officeDocument/2006/relationships/image" Target="../media/image42.png"/><Relationship Id="rId24" Type="http://schemas.openxmlformats.org/officeDocument/2006/relationships/tags" Target="../tags/tag97.xml"/><Relationship Id="rId23" Type="http://schemas.openxmlformats.org/officeDocument/2006/relationships/image" Target="../media/image41.png"/><Relationship Id="rId22" Type="http://schemas.openxmlformats.org/officeDocument/2006/relationships/tags" Target="../tags/tag96.xml"/><Relationship Id="rId21" Type="http://schemas.openxmlformats.org/officeDocument/2006/relationships/image" Target="../media/image40.png"/><Relationship Id="rId20" Type="http://schemas.openxmlformats.org/officeDocument/2006/relationships/tags" Target="../tags/tag95.xml"/><Relationship Id="rId2" Type="http://schemas.openxmlformats.org/officeDocument/2006/relationships/image" Target="../media/image30.png"/><Relationship Id="rId19" Type="http://schemas.openxmlformats.org/officeDocument/2006/relationships/image" Target="../media/image39.png"/><Relationship Id="rId18" Type="http://schemas.openxmlformats.org/officeDocument/2006/relationships/tags" Target="../tags/tag94.xml"/><Relationship Id="rId17" Type="http://schemas.openxmlformats.org/officeDocument/2006/relationships/image" Target="../media/image38.png"/><Relationship Id="rId16" Type="http://schemas.openxmlformats.org/officeDocument/2006/relationships/tags" Target="../tags/tag93.xml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tags" Target="../tags/tag92.xml"/><Relationship Id="rId12" Type="http://schemas.openxmlformats.org/officeDocument/2006/relationships/image" Target="../media/image35.png"/><Relationship Id="rId11" Type="http://schemas.openxmlformats.org/officeDocument/2006/relationships/tags" Target="../tags/tag91.xml"/><Relationship Id="rId10" Type="http://schemas.openxmlformats.org/officeDocument/2006/relationships/image" Target="../media/image34.png"/><Relationship Id="rId1" Type="http://schemas.openxmlformats.org/officeDocument/2006/relationships/tags" Target="../tags/tag8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tags" Target="../tags/tag120.xml"/><Relationship Id="rId6" Type="http://schemas.openxmlformats.org/officeDocument/2006/relationships/image" Target="../media/image62.png"/><Relationship Id="rId5" Type="http://schemas.openxmlformats.org/officeDocument/2006/relationships/tags" Target="../tags/tag119.xml"/><Relationship Id="rId4" Type="http://schemas.openxmlformats.org/officeDocument/2006/relationships/image" Target="../media/image61.png"/><Relationship Id="rId3" Type="http://schemas.openxmlformats.org/officeDocument/2006/relationships/tags" Target="../tags/tag118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131.xml"/><Relationship Id="rId26" Type="http://schemas.openxmlformats.org/officeDocument/2006/relationships/tags" Target="../tags/tag130.xml"/><Relationship Id="rId25" Type="http://schemas.openxmlformats.org/officeDocument/2006/relationships/tags" Target="../tags/tag129.xml"/><Relationship Id="rId24" Type="http://schemas.openxmlformats.org/officeDocument/2006/relationships/tags" Target="../tags/tag128.xml"/><Relationship Id="rId23" Type="http://schemas.openxmlformats.org/officeDocument/2006/relationships/image" Target="../media/image71.png"/><Relationship Id="rId22" Type="http://schemas.openxmlformats.org/officeDocument/2006/relationships/image" Target="../media/image70.png"/><Relationship Id="rId21" Type="http://schemas.openxmlformats.org/officeDocument/2006/relationships/image" Target="../media/image69.png"/><Relationship Id="rId20" Type="http://schemas.openxmlformats.org/officeDocument/2006/relationships/tags" Target="../tags/tag127.xml"/><Relationship Id="rId2" Type="http://schemas.openxmlformats.org/officeDocument/2006/relationships/image" Target="../media/image60.png"/><Relationship Id="rId19" Type="http://schemas.openxmlformats.org/officeDocument/2006/relationships/image" Target="../media/image68.png"/><Relationship Id="rId18" Type="http://schemas.openxmlformats.org/officeDocument/2006/relationships/tags" Target="../tags/tag126.xml"/><Relationship Id="rId17" Type="http://schemas.openxmlformats.org/officeDocument/2006/relationships/image" Target="../media/image67.png"/><Relationship Id="rId16" Type="http://schemas.openxmlformats.org/officeDocument/2006/relationships/tags" Target="../tags/tag125.xml"/><Relationship Id="rId15" Type="http://schemas.openxmlformats.org/officeDocument/2006/relationships/image" Target="../media/image66.png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image" Target="../media/image65.png"/><Relationship Id="rId1" Type="http://schemas.openxmlformats.org/officeDocument/2006/relationships/tags" Target="../tags/tag11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tags" Target="../tags/tag135.xml"/><Relationship Id="rId7" Type="http://schemas.openxmlformats.org/officeDocument/2006/relationships/image" Target="../media/image75.png"/><Relationship Id="rId6" Type="http://schemas.openxmlformats.org/officeDocument/2006/relationships/tags" Target="../tags/tag134.xml"/><Relationship Id="rId54" Type="http://schemas.openxmlformats.org/officeDocument/2006/relationships/slideLayout" Target="../slideLayouts/slideLayout2.xml"/><Relationship Id="rId53" Type="http://schemas.openxmlformats.org/officeDocument/2006/relationships/tags" Target="../tags/tag170.xml"/><Relationship Id="rId52" Type="http://schemas.openxmlformats.org/officeDocument/2006/relationships/tags" Target="../tags/tag169.xml"/><Relationship Id="rId51" Type="http://schemas.openxmlformats.org/officeDocument/2006/relationships/tags" Target="../tags/tag168.xml"/><Relationship Id="rId50" Type="http://schemas.openxmlformats.org/officeDocument/2006/relationships/tags" Target="../tags/tag167.xml"/><Relationship Id="rId5" Type="http://schemas.openxmlformats.org/officeDocument/2006/relationships/image" Target="../media/image74.png"/><Relationship Id="rId49" Type="http://schemas.openxmlformats.org/officeDocument/2006/relationships/tags" Target="../tags/tag166.xml"/><Relationship Id="rId48" Type="http://schemas.openxmlformats.org/officeDocument/2006/relationships/tags" Target="../tags/tag165.xml"/><Relationship Id="rId47" Type="http://schemas.openxmlformats.org/officeDocument/2006/relationships/tags" Target="../tags/tag164.xml"/><Relationship Id="rId46" Type="http://schemas.openxmlformats.org/officeDocument/2006/relationships/tags" Target="../tags/tag163.xml"/><Relationship Id="rId45" Type="http://schemas.openxmlformats.org/officeDocument/2006/relationships/tags" Target="../tags/tag162.xml"/><Relationship Id="rId44" Type="http://schemas.openxmlformats.org/officeDocument/2006/relationships/image" Target="../media/image85.jpeg"/><Relationship Id="rId43" Type="http://schemas.openxmlformats.org/officeDocument/2006/relationships/tags" Target="../tags/tag161.xml"/><Relationship Id="rId42" Type="http://schemas.openxmlformats.org/officeDocument/2006/relationships/tags" Target="../tags/tag160.xml"/><Relationship Id="rId41" Type="http://schemas.openxmlformats.org/officeDocument/2006/relationships/tags" Target="../tags/tag159.xml"/><Relationship Id="rId40" Type="http://schemas.openxmlformats.org/officeDocument/2006/relationships/tags" Target="../tags/tag158.xml"/><Relationship Id="rId4" Type="http://schemas.openxmlformats.org/officeDocument/2006/relationships/tags" Target="../tags/tag133.xml"/><Relationship Id="rId39" Type="http://schemas.openxmlformats.org/officeDocument/2006/relationships/tags" Target="../tags/tag157.xml"/><Relationship Id="rId38" Type="http://schemas.openxmlformats.org/officeDocument/2006/relationships/tags" Target="../tags/tag156.xml"/><Relationship Id="rId37" Type="http://schemas.openxmlformats.org/officeDocument/2006/relationships/tags" Target="../tags/tag155.xml"/><Relationship Id="rId36" Type="http://schemas.openxmlformats.org/officeDocument/2006/relationships/tags" Target="../tags/tag154.xml"/><Relationship Id="rId35" Type="http://schemas.openxmlformats.org/officeDocument/2006/relationships/tags" Target="../tags/tag153.xml"/><Relationship Id="rId34" Type="http://schemas.openxmlformats.org/officeDocument/2006/relationships/tags" Target="../tags/tag152.xml"/><Relationship Id="rId33" Type="http://schemas.openxmlformats.org/officeDocument/2006/relationships/tags" Target="../tags/tag151.xml"/><Relationship Id="rId32" Type="http://schemas.openxmlformats.org/officeDocument/2006/relationships/tags" Target="../tags/tag150.xml"/><Relationship Id="rId31" Type="http://schemas.openxmlformats.org/officeDocument/2006/relationships/tags" Target="../tags/tag149.xml"/><Relationship Id="rId30" Type="http://schemas.openxmlformats.org/officeDocument/2006/relationships/tags" Target="../tags/tag148.xml"/><Relationship Id="rId3" Type="http://schemas.openxmlformats.org/officeDocument/2006/relationships/image" Target="../media/image73.png"/><Relationship Id="rId29" Type="http://schemas.openxmlformats.org/officeDocument/2006/relationships/tags" Target="../tags/tag147.xml"/><Relationship Id="rId28" Type="http://schemas.openxmlformats.org/officeDocument/2006/relationships/tags" Target="../tags/tag146.xml"/><Relationship Id="rId27" Type="http://schemas.openxmlformats.org/officeDocument/2006/relationships/tags" Target="../tags/tag145.xml"/><Relationship Id="rId26" Type="http://schemas.openxmlformats.org/officeDocument/2006/relationships/image" Target="../media/image84.png"/><Relationship Id="rId25" Type="http://schemas.openxmlformats.org/officeDocument/2006/relationships/tags" Target="../tags/tag144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image" Target="../media/image83.png"/><Relationship Id="rId20" Type="http://schemas.openxmlformats.org/officeDocument/2006/relationships/image" Target="../media/image82.png"/><Relationship Id="rId2" Type="http://schemas.openxmlformats.org/officeDocument/2006/relationships/tags" Target="../tags/tag132.xml"/><Relationship Id="rId19" Type="http://schemas.openxmlformats.org/officeDocument/2006/relationships/image" Target="../media/image81.png"/><Relationship Id="rId18" Type="http://schemas.openxmlformats.org/officeDocument/2006/relationships/image" Target="../media/image80.png"/><Relationship Id="rId17" Type="http://schemas.openxmlformats.org/officeDocument/2006/relationships/tags" Target="../tags/tag140.xml"/><Relationship Id="rId16" Type="http://schemas.openxmlformats.org/officeDocument/2006/relationships/image" Target="../media/image79.png"/><Relationship Id="rId15" Type="http://schemas.openxmlformats.org/officeDocument/2006/relationships/tags" Target="../tags/tag139.xml"/><Relationship Id="rId14" Type="http://schemas.openxmlformats.org/officeDocument/2006/relationships/image" Target="../media/image78.png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image" Target="../media/image77.png"/><Relationship Id="rId1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00295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14420" y="2994025"/>
            <a:ext cx="1873885" cy="27108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05045" y="2027555"/>
            <a:ext cx="767715" cy="1151890"/>
          </a:xfrm>
          <a:prstGeom prst="rect">
            <a:avLst/>
          </a:prstGeom>
        </p:spPr>
      </p:pic>
      <p:pic>
        <p:nvPicPr>
          <p:cNvPr id="22" name="图片 21" descr="image-removebg-preview (5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09950" y="2028190"/>
            <a:ext cx="864235" cy="1151890"/>
          </a:xfrm>
          <a:prstGeom prst="rect">
            <a:avLst/>
          </a:prstGeom>
        </p:spPr>
      </p:pic>
      <p:pic>
        <p:nvPicPr>
          <p:cNvPr id="23" name="图片 22" descr="image-removebg-preview (6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89705" y="2012950"/>
            <a:ext cx="864235" cy="1151890"/>
          </a:xfrm>
          <a:prstGeom prst="rect">
            <a:avLst/>
          </a:prstGeom>
        </p:spPr>
      </p:pic>
      <p:pic>
        <p:nvPicPr>
          <p:cNvPr id="138" name="图片 137" descr="2human-scene-2958"/>
          <p:cNvPicPr/>
          <p:nvPr/>
        </p:nvPicPr>
        <p:blipFill>
          <a:blip r:embed="rId9"/>
          <a:stretch>
            <a:fillRect/>
          </a:stretch>
        </p:blipFill>
        <p:spPr>
          <a:xfrm>
            <a:off x="5817870" y="3904615"/>
            <a:ext cx="1259840" cy="1800225"/>
          </a:xfrm>
          <a:prstGeom prst="rect">
            <a:avLst/>
          </a:prstGeom>
        </p:spPr>
      </p:pic>
      <p:pic>
        <p:nvPicPr>
          <p:cNvPr id="134" name="图片 133" descr="2human-scene-2958"/>
          <p:cNvPicPr/>
          <p:nvPr/>
        </p:nvPicPr>
        <p:blipFill>
          <a:blip r:embed="rId10"/>
          <a:stretch>
            <a:fillRect/>
          </a:stretch>
        </p:blipFill>
        <p:spPr>
          <a:xfrm>
            <a:off x="5817870" y="2012950"/>
            <a:ext cx="1259840" cy="1800225"/>
          </a:xfrm>
          <a:prstGeom prst="rect">
            <a:avLst/>
          </a:prstGeom>
        </p:spPr>
      </p:pic>
      <p:pic>
        <p:nvPicPr>
          <p:cNvPr id="37" name="图片 36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172315" y="2012950"/>
            <a:ext cx="1259840" cy="1800225"/>
          </a:xfrm>
          <a:prstGeom prst="rect">
            <a:avLst/>
          </a:prstGeom>
        </p:spPr>
      </p:pic>
      <p:pic>
        <p:nvPicPr>
          <p:cNvPr id="48" name="图片 47"/>
          <p:cNvPicPr/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172315" y="3904615"/>
            <a:ext cx="1259840" cy="1800225"/>
          </a:xfrm>
          <a:prstGeom prst="rect">
            <a:avLst/>
          </a:prstGeom>
        </p:spPr>
      </p:pic>
      <p:pic>
        <p:nvPicPr>
          <p:cNvPr id="78" name="图片 77"/>
          <p:cNvPicPr/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718800" y="3904615"/>
            <a:ext cx="1259840" cy="1800225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718800" y="2012950"/>
            <a:ext cx="1259840" cy="1800225"/>
          </a:xfrm>
          <a:prstGeom prst="rect">
            <a:avLst/>
          </a:prstGeom>
        </p:spPr>
      </p:pic>
      <p:pic>
        <p:nvPicPr>
          <p:cNvPr id="163" name="图片 162"/>
          <p:cNvPicPr/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9265285" y="3904615"/>
            <a:ext cx="1259840" cy="1800225"/>
          </a:xfrm>
          <a:prstGeom prst="rect">
            <a:avLst/>
          </a:prstGeom>
        </p:spPr>
      </p:pic>
      <p:pic>
        <p:nvPicPr>
          <p:cNvPr id="177" name="图片 176"/>
          <p:cNvPicPr/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265285" y="2012950"/>
            <a:ext cx="1259840" cy="18002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271385" y="2012950"/>
            <a:ext cx="1800225" cy="180022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271385" y="3904615"/>
            <a:ext cx="1800225" cy="180022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2176760" y="1590040"/>
            <a:ext cx="1244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OmniGen2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27"/>
            </p:custDataLst>
          </p:nvPr>
        </p:nvSpPr>
        <p:spPr>
          <a:xfrm>
            <a:off x="9264650" y="1590040"/>
            <a:ext cx="1260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BAGEL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28"/>
            </p:custDataLst>
          </p:nvPr>
        </p:nvSpPr>
        <p:spPr>
          <a:xfrm>
            <a:off x="7331710" y="1590040"/>
            <a:ext cx="180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DiMOO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29"/>
            </p:custDataLst>
          </p:nvPr>
        </p:nvSpPr>
        <p:spPr>
          <a:xfrm>
            <a:off x="10625455" y="1590040"/>
            <a:ext cx="14643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Qwen-Image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30"/>
            </p:custDataLst>
          </p:nvPr>
        </p:nvSpPr>
        <p:spPr>
          <a:xfrm>
            <a:off x="5598795" y="1590040"/>
            <a:ext cx="180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BLIP3-O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31"/>
            </p:custDataLst>
          </p:nvPr>
        </p:nvSpPr>
        <p:spPr>
          <a:xfrm>
            <a:off x="3614420" y="1590040"/>
            <a:ext cx="180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3 Inputs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 rot="5400000">
            <a:off x="12820650" y="2752090"/>
            <a:ext cx="1784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Before SFT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 rot="5400000">
            <a:off x="12823190" y="4628515"/>
            <a:ext cx="1784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Comic Sans MS Bold" panose="030F0902030302020204" charset="0"/>
                <a:cs typeface="Comic Sans MS Bold" panose="030F0902030302020204" charset="0"/>
              </a:rPr>
              <a:t>After SFT</a:t>
            </a:r>
            <a:endParaRPr lang="en-US" altLang="zh-CN" sz="1600" b="1">
              <a:solidFill>
                <a:srgbClr val="FF0000"/>
              </a:solidFill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pic>
        <p:nvPicPr>
          <p:cNvPr id="122" name="图片 121" descr="42715987-2477-47b2-9980-4ede278aa09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45585" y="8274050"/>
            <a:ext cx="775970" cy="775970"/>
          </a:xfrm>
          <a:prstGeom prst="rect">
            <a:avLst/>
          </a:prstGeom>
        </p:spPr>
      </p:pic>
      <p:pic>
        <p:nvPicPr>
          <p:cNvPr id="123" name="图片 122" descr="096f74f0-f355-404c-a8ec-e0ff55f7fe0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840355" y="7820025"/>
            <a:ext cx="1287145" cy="1287145"/>
          </a:xfrm>
          <a:prstGeom prst="rect">
            <a:avLst/>
          </a:prstGeom>
        </p:spPr>
      </p:pic>
      <p:pic>
        <p:nvPicPr>
          <p:cNvPr id="124" name="图片 123" descr="00d7d672-b0a9-4800-8ce4-7b91ed7c2b0d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50515" y="9140825"/>
            <a:ext cx="1847850" cy="1847850"/>
          </a:xfrm>
          <a:prstGeom prst="rect">
            <a:avLst/>
          </a:prstGeom>
        </p:spPr>
      </p:pic>
      <p:pic>
        <p:nvPicPr>
          <p:cNvPr id="121" name="图片 120" descr="09b3b731-b125-40b2-adf9-7eeb02ed448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830830" y="7101840"/>
            <a:ext cx="731520" cy="975995"/>
          </a:xfrm>
          <a:prstGeom prst="rect">
            <a:avLst/>
          </a:prstGeom>
        </p:spPr>
      </p:pic>
      <p:pic>
        <p:nvPicPr>
          <p:cNvPr id="120" name="图片 119" descr="f3807b73-4ec4-47a2-b270-834df766655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562350" y="7101840"/>
            <a:ext cx="1151890" cy="1151890"/>
          </a:xfrm>
          <a:prstGeom prst="rect">
            <a:avLst/>
          </a:prstGeom>
        </p:spPr>
      </p:pic>
      <p:pic>
        <p:nvPicPr>
          <p:cNvPr id="127" name="图片 126" descr="6602eaff-a090-457a-a2d6-bfabae284f8d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004000" y="7101840"/>
            <a:ext cx="1800000" cy="1800000"/>
          </a:xfrm>
          <a:prstGeom prst="rect">
            <a:avLst/>
          </a:prstGeom>
        </p:spPr>
      </p:pic>
      <p:pic>
        <p:nvPicPr>
          <p:cNvPr id="128" name="图片 127" descr="f6d039b8-12d5-4532-b20d-5e5fc10a8a2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004000" y="9188450"/>
            <a:ext cx="1800000" cy="1800000"/>
          </a:xfrm>
          <a:prstGeom prst="rect">
            <a:avLst/>
          </a:prstGeom>
        </p:spPr>
      </p:pic>
      <p:pic>
        <p:nvPicPr>
          <p:cNvPr id="129" name="图片 128" descr="4e5d9f99-f34b-42fc-bf5b-5a1a17018efc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840000" y="7101840"/>
            <a:ext cx="1800000" cy="1800000"/>
          </a:xfrm>
          <a:prstGeom prst="rect">
            <a:avLst/>
          </a:prstGeom>
        </p:spPr>
      </p:pic>
      <p:pic>
        <p:nvPicPr>
          <p:cNvPr id="130" name="图片 129" descr="91843c62-96ea-4c62-acef-9b1c7dbb8e9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840000" y="9188450"/>
            <a:ext cx="1800000" cy="1800000"/>
          </a:xfrm>
          <a:prstGeom prst="rect">
            <a:avLst/>
          </a:prstGeom>
        </p:spPr>
      </p:pic>
      <p:pic>
        <p:nvPicPr>
          <p:cNvPr id="131" name="图片 130" descr="b28a42d1-3f29-4f63-ab6f-55b02cb9f6ae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676000" y="7101840"/>
            <a:ext cx="1800000" cy="1800000"/>
          </a:xfrm>
          <a:prstGeom prst="rect">
            <a:avLst/>
          </a:prstGeom>
        </p:spPr>
      </p:pic>
      <p:pic>
        <p:nvPicPr>
          <p:cNvPr id="132" name="图片 131" descr="aac6289b-fd09-44af-8ac5-347a79dc4d2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676000" y="9188450"/>
            <a:ext cx="1800000" cy="1800000"/>
          </a:xfrm>
          <a:prstGeom prst="rect">
            <a:avLst/>
          </a:prstGeom>
        </p:spPr>
      </p:pic>
      <p:pic>
        <p:nvPicPr>
          <p:cNvPr id="133" name="图片 132" descr="8b8b1e5a-4703-4fac-9e18-21a016c36a3b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512000" y="7101840"/>
            <a:ext cx="1800000" cy="1800000"/>
          </a:xfrm>
          <a:prstGeom prst="rect">
            <a:avLst/>
          </a:prstGeom>
        </p:spPr>
      </p:pic>
      <p:pic>
        <p:nvPicPr>
          <p:cNvPr id="136" name="图片 135" descr="c0422cd4-f25b-4894-b717-b247c926eb7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512000" y="9188450"/>
            <a:ext cx="1800000" cy="1800000"/>
          </a:xfrm>
          <a:prstGeom prst="rect">
            <a:avLst/>
          </a:prstGeom>
        </p:spPr>
      </p:pic>
      <p:pic>
        <p:nvPicPr>
          <p:cNvPr id="137" name="图片 136" descr="2d387007-1e66-4707-89e9-19aa6a3169c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348000" y="7101840"/>
            <a:ext cx="1800000" cy="1800000"/>
          </a:xfrm>
          <a:prstGeom prst="rect">
            <a:avLst/>
          </a:prstGeom>
        </p:spPr>
      </p:pic>
      <p:pic>
        <p:nvPicPr>
          <p:cNvPr id="140" name="图片 139" descr="a6505ddd-d421-44b7-94ad-9ce63cad1163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348000" y="9188450"/>
            <a:ext cx="1800000" cy="1800000"/>
          </a:xfrm>
          <a:prstGeom prst="rect">
            <a:avLst/>
          </a:prstGeom>
        </p:spPr>
      </p:pic>
      <p:sp>
        <p:nvSpPr>
          <p:cNvPr id="141" name="文本框 140"/>
          <p:cNvSpPr txBox="1"/>
          <p:nvPr/>
        </p:nvSpPr>
        <p:spPr>
          <a:xfrm rot="5400000">
            <a:off x="13452475" y="7833360"/>
            <a:ext cx="1800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Before SFT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 rot="5400000">
            <a:off x="13462635" y="9927590"/>
            <a:ext cx="1784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Comic Sans MS Bold" panose="030F0902030302020204" charset="0"/>
                <a:cs typeface="Comic Sans MS Bold" panose="030F0902030302020204" charset="0"/>
              </a:rPr>
              <a:t>After SFT</a:t>
            </a:r>
            <a:endParaRPr lang="en-US" altLang="zh-CN" sz="1600" b="1">
              <a:solidFill>
                <a:srgbClr val="FF0000"/>
              </a:solidFill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12348210" y="6731635"/>
            <a:ext cx="180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OmniGen2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145" name="文本框 144"/>
          <p:cNvSpPr txBox="1"/>
          <p:nvPr>
            <p:custDataLst>
              <p:tags r:id="rId47"/>
            </p:custDataLst>
          </p:nvPr>
        </p:nvSpPr>
        <p:spPr>
          <a:xfrm>
            <a:off x="8655050" y="6731635"/>
            <a:ext cx="1799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BAGEL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146" name="文本框 145"/>
          <p:cNvSpPr txBox="1"/>
          <p:nvPr>
            <p:custDataLst>
              <p:tags r:id="rId48"/>
            </p:custDataLst>
          </p:nvPr>
        </p:nvSpPr>
        <p:spPr>
          <a:xfrm>
            <a:off x="6840220" y="6731635"/>
            <a:ext cx="1799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DiMOO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147" name="文本框 146"/>
          <p:cNvSpPr txBox="1"/>
          <p:nvPr>
            <p:custDataLst>
              <p:tags r:id="rId49"/>
            </p:custDataLst>
          </p:nvPr>
        </p:nvSpPr>
        <p:spPr>
          <a:xfrm>
            <a:off x="10511790" y="6731635"/>
            <a:ext cx="180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Qwen-Image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149" name="文本框 148"/>
          <p:cNvSpPr txBox="1"/>
          <p:nvPr>
            <p:custDataLst>
              <p:tags r:id="rId50"/>
            </p:custDataLst>
          </p:nvPr>
        </p:nvSpPr>
        <p:spPr>
          <a:xfrm>
            <a:off x="5003800" y="6731635"/>
            <a:ext cx="1837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BLIP3-O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150" name="文本框 149"/>
          <p:cNvSpPr txBox="1"/>
          <p:nvPr>
            <p:custDataLst>
              <p:tags r:id="rId51"/>
            </p:custDataLst>
          </p:nvPr>
        </p:nvSpPr>
        <p:spPr>
          <a:xfrm>
            <a:off x="2850515" y="6731635"/>
            <a:ext cx="1847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4 Inputs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</p:spTree>
    <p:custDataLst>
      <p:tags r:id="rId5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01110" y="7459980"/>
            <a:ext cx="817245" cy="987425"/>
          </a:xfrm>
          <a:prstGeom prst="rect">
            <a:avLst/>
          </a:prstGeom>
        </p:spPr>
      </p:pic>
      <p:pic>
        <p:nvPicPr>
          <p:cNvPr id="84" name="图片 83" descr="image-removebg-preview (12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0613" t="7305" r="8441" b="23399"/>
          <a:stretch>
            <a:fillRect/>
          </a:stretch>
        </p:blipFill>
        <p:spPr>
          <a:xfrm>
            <a:off x="2632988" y="7200501"/>
            <a:ext cx="541020" cy="558165"/>
          </a:xfrm>
          <a:prstGeom prst="rect">
            <a:avLst/>
          </a:prstGeom>
        </p:spPr>
      </p:pic>
      <p:pic>
        <p:nvPicPr>
          <p:cNvPr id="85" name="图片 84" descr="image-removebg-preview (13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8300" t="8613" r="18183" b="7372"/>
          <a:stretch>
            <a:fillRect/>
          </a:stretch>
        </p:blipFill>
        <p:spPr>
          <a:xfrm>
            <a:off x="3193693" y="7200501"/>
            <a:ext cx="625475" cy="997585"/>
          </a:xfrm>
          <a:prstGeom prst="rect">
            <a:avLst/>
          </a:prstGeom>
        </p:spPr>
      </p:pic>
      <p:pic>
        <p:nvPicPr>
          <p:cNvPr id="86" name="图片 85" descr="image-removebg-preview (10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764433" y="7653256"/>
            <a:ext cx="819785" cy="987425"/>
          </a:xfrm>
          <a:prstGeom prst="rect">
            <a:avLst/>
          </a:prstGeom>
        </p:spPr>
      </p:pic>
      <p:pic>
        <p:nvPicPr>
          <p:cNvPr id="87" name="图片 86" descr="0000000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803168" y="8640681"/>
            <a:ext cx="1753870" cy="216027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2442940" y="3286800"/>
            <a:ext cx="1800225" cy="1800225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442940" y="1449306"/>
            <a:ext cx="1800225" cy="1800225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 rot="5400000">
            <a:off x="13559790" y="2171700"/>
            <a:ext cx="1784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Before SFT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 rot="5400000">
            <a:off x="13559790" y="4025925"/>
            <a:ext cx="1784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Comic Sans MS Bold" panose="030F0902030302020204" charset="0"/>
                <a:cs typeface="Comic Sans MS Bold" panose="030F0902030302020204" charset="0"/>
              </a:rPr>
              <a:t>After SFT</a:t>
            </a:r>
            <a:endParaRPr lang="en-US" altLang="zh-CN" sz="1600" b="1">
              <a:solidFill>
                <a:srgbClr val="FF0000"/>
              </a:solidFill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pic>
        <p:nvPicPr>
          <p:cNvPr id="135" name="图片 134" descr="4Obj-9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42203" y="1449306"/>
            <a:ext cx="1800225" cy="1800225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940" y="3286800"/>
            <a:ext cx="1800225" cy="1800225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940" y="1449306"/>
            <a:ext cx="1800225" cy="1800225"/>
          </a:xfrm>
          <a:prstGeom prst="rect">
            <a:avLst/>
          </a:prstGeom>
        </p:spPr>
      </p:pic>
      <p:pic>
        <p:nvPicPr>
          <p:cNvPr id="178" name="图片 17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842940" y="3286800"/>
            <a:ext cx="1800225" cy="1800225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8842940" y="1449306"/>
            <a:ext cx="1800225" cy="180022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042940" y="1449306"/>
            <a:ext cx="1800225" cy="1800225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042940" y="3286800"/>
            <a:ext cx="1800225" cy="1800225"/>
          </a:xfrm>
          <a:prstGeom prst="rect">
            <a:avLst/>
          </a:prstGeom>
        </p:spPr>
      </p:pic>
      <p:pic>
        <p:nvPicPr>
          <p:cNvPr id="139" name="图片 138" descr="4Obj-9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42203" y="3286800"/>
            <a:ext cx="1800225" cy="1800225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12443460" y="1008390"/>
            <a:ext cx="1799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OmniGen2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29"/>
            </p:custDataLst>
          </p:nvPr>
        </p:nvSpPr>
        <p:spPr>
          <a:xfrm>
            <a:off x="8843645" y="1008390"/>
            <a:ext cx="1799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BAGEL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63" name="文本框 62"/>
          <p:cNvSpPr txBox="1"/>
          <p:nvPr>
            <p:custDataLst>
              <p:tags r:id="rId30"/>
            </p:custDataLst>
          </p:nvPr>
        </p:nvSpPr>
        <p:spPr>
          <a:xfrm>
            <a:off x="7043420" y="1008390"/>
            <a:ext cx="180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DiMOO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31"/>
            </p:custDataLst>
          </p:nvPr>
        </p:nvSpPr>
        <p:spPr>
          <a:xfrm>
            <a:off x="10643870" y="1008390"/>
            <a:ext cx="1799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Qwen-Image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32"/>
            </p:custDataLst>
          </p:nvPr>
        </p:nvSpPr>
        <p:spPr>
          <a:xfrm>
            <a:off x="5243195" y="1008390"/>
            <a:ext cx="180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BLIP3-O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33"/>
            </p:custDataLst>
          </p:nvPr>
        </p:nvSpPr>
        <p:spPr>
          <a:xfrm>
            <a:off x="3007995" y="1009650"/>
            <a:ext cx="1800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4 Inputs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pic>
        <p:nvPicPr>
          <p:cNvPr id="76" name="图片 75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rcRect l="19797" t="17504" r="19268" b="5115"/>
          <a:stretch>
            <a:fillRect/>
          </a:stretch>
        </p:blipFill>
        <p:spPr>
          <a:xfrm>
            <a:off x="2803168" y="1448036"/>
            <a:ext cx="1134110" cy="1440180"/>
          </a:xfrm>
          <a:prstGeom prst="rect">
            <a:avLst/>
          </a:prstGeom>
        </p:spPr>
      </p:pic>
      <p:pic>
        <p:nvPicPr>
          <p:cNvPr id="77" name="图片 76" descr="image-removebg-preview (7)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rcRect t="31076" b="10511"/>
          <a:stretch>
            <a:fillRect/>
          </a:stretch>
        </p:blipFill>
        <p:spPr>
          <a:xfrm>
            <a:off x="3770908" y="1356596"/>
            <a:ext cx="1440180" cy="841375"/>
          </a:xfrm>
          <a:prstGeom prst="rect">
            <a:avLst/>
          </a:prstGeom>
        </p:spPr>
      </p:pic>
      <p:pic>
        <p:nvPicPr>
          <p:cNvPr id="79" name="图片 78" descr="image-removebg-preview (8)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/>
          <a:srcRect l="17143" t="67302" r="16190" b="3774"/>
          <a:stretch>
            <a:fillRect/>
          </a:stretch>
        </p:blipFill>
        <p:spPr>
          <a:xfrm>
            <a:off x="3937278" y="2197971"/>
            <a:ext cx="1059180" cy="459740"/>
          </a:xfrm>
          <a:prstGeom prst="rect">
            <a:avLst/>
          </a:prstGeom>
        </p:spPr>
      </p:pic>
      <p:pic>
        <p:nvPicPr>
          <p:cNvPr id="81" name="图片 80" descr="/Users/weixinyu/Library/Containers/com.kingsoft.wpsoffice.mac/Data/tmp/picturecompress_20251110170125/output_1.pngoutput_1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2803168" y="2939016"/>
            <a:ext cx="2160270" cy="2160270"/>
          </a:xfrm>
          <a:prstGeom prst="rect">
            <a:avLst/>
          </a:prstGeom>
        </p:spPr>
      </p:pic>
      <p:pic>
        <p:nvPicPr>
          <p:cNvPr id="142" name="图片 141" descr="image-removebg-preview (14)"/>
          <p:cNvPicPr>
            <a:picLocks noChangeAspect="1"/>
          </p:cNvPicPr>
          <p:nvPr/>
        </p:nvPicPr>
        <p:blipFill>
          <a:blip r:embed="rId42"/>
          <a:srcRect t="25644" b="16861"/>
          <a:stretch>
            <a:fillRect/>
          </a:stretch>
        </p:blipFill>
        <p:spPr>
          <a:xfrm>
            <a:off x="4003953" y="2657711"/>
            <a:ext cx="962025" cy="553085"/>
          </a:xfrm>
          <a:prstGeom prst="rect">
            <a:avLst/>
          </a:prstGeom>
        </p:spPr>
      </p:pic>
      <p:pic>
        <p:nvPicPr>
          <p:cNvPr id="140" name="图片 139" descr="dere-14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112000" y="9036000"/>
            <a:ext cx="1464310" cy="1800225"/>
          </a:xfrm>
          <a:prstGeom prst="rect">
            <a:avLst/>
          </a:prstGeom>
        </p:spPr>
      </p:pic>
      <p:pic>
        <p:nvPicPr>
          <p:cNvPr id="136" name="图片 135" descr="dere-14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12000" y="7200501"/>
            <a:ext cx="1464310" cy="1800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11448000" y="9036000"/>
            <a:ext cx="1461135" cy="1800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11448000" y="7200501"/>
            <a:ext cx="1461135" cy="1800225"/>
          </a:xfrm>
          <a:prstGeom prst="rect">
            <a:avLst/>
          </a:prstGeom>
        </p:spPr>
      </p:pic>
      <p:pic>
        <p:nvPicPr>
          <p:cNvPr id="151" name="图片 150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50"/>
          <a:stretch>
            <a:fillRect/>
          </a:stretch>
        </p:blipFill>
        <p:spPr>
          <a:xfrm>
            <a:off x="9936000" y="9036000"/>
            <a:ext cx="1490345" cy="1800225"/>
          </a:xfrm>
          <a:prstGeom prst="rect">
            <a:avLst/>
          </a:prstGeom>
        </p:spPr>
      </p:pic>
      <p:pic>
        <p:nvPicPr>
          <p:cNvPr id="10" name="图片 9" descr="output_seed49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424000" y="7200501"/>
            <a:ext cx="1491615" cy="1800225"/>
          </a:xfrm>
          <a:prstGeom prst="rect">
            <a:avLst/>
          </a:prstGeom>
        </p:spPr>
      </p:pic>
      <p:pic>
        <p:nvPicPr>
          <p:cNvPr id="11" name="图片 10" descr="output_seed49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424000" y="9036000"/>
            <a:ext cx="1491615" cy="1800225"/>
          </a:xfrm>
          <a:prstGeom prst="rect">
            <a:avLst/>
          </a:prstGeom>
        </p:spPr>
      </p:pic>
      <p:pic>
        <p:nvPicPr>
          <p:cNvPr id="12" name="图片 11" descr="dere-14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936000" y="7200501"/>
            <a:ext cx="1490345" cy="1800225"/>
          </a:xfrm>
          <a:prstGeom prst="rect">
            <a:avLst/>
          </a:prstGeom>
        </p:spPr>
      </p:pic>
      <p:pic>
        <p:nvPicPr>
          <p:cNvPr id="89" name="图片 88" descr="dere-14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587999" y="7200501"/>
            <a:ext cx="1800225" cy="1800225"/>
          </a:xfrm>
          <a:prstGeom prst="rect">
            <a:avLst/>
          </a:prstGeom>
        </p:spPr>
      </p:pic>
      <p:pic>
        <p:nvPicPr>
          <p:cNvPr id="90" name="图片 89" descr="dere-14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587999" y="9036000"/>
            <a:ext cx="1800225" cy="18002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 rot="5400000">
            <a:off x="12249785" y="7924165"/>
            <a:ext cx="1784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Before SFT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 rot="5400000">
            <a:off x="12249785" y="9778390"/>
            <a:ext cx="1784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solidFill>
                  <a:srgbClr val="FF0000"/>
                </a:solidFill>
                <a:latin typeface="Comic Sans MS Bold" panose="030F0902030302020204" charset="0"/>
                <a:cs typeface="Comic Sans MS Bold" panose="030F0902030302020204" charset="0"/>
              </a:rPr>
              <a:t>After SFT</a:t>
            </a:r>
            <a:endParaRPr lang="en-US" altLang="zh-CN" sz="1600" b="1">
              <a:solidFill>
                <a:srgbClr val="FF0000"/>
              </a:solidFill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471910" y="6812280"/>
            <a:ext cx="14363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OmniGen2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56"/>
            </p:custDataLst>
          </p:nvPr>
        </p:nvSpPr>
        <p:spPr>
          <a:xfrm>
            <a:off x="8388350" y="6812280"/>
            <a:ext cx="152781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BAGEL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57"/>
            </p:custDataLst>
          </p:nvPr>
        </p:nvSpPr>
        <p:spPr>
          <a:xfrm>
            <a:off x="6576695" y="6812280"/>
            <a:ext cx="1811655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DiMOO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58"/>
            </p:custDataLst>
          </p:nvPr>
        </p:nvSpPr>
        <p:spPr>
          <a:xfrm>
            <a:off x="9916160" y="6812280"/>
            <a:ext cx="151003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Qwen-Image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59"/>
            </p:custDataLst>
          </p:nvPr>
        </p:nvSpPr>
        <p:spPr>
          <a:xfrm>
            <a:off x="5111115" y="6812280"/>
            <a:ext cx="1464310" cy="339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BLIP3-O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60"/>
            </p:custDataLst>
          </p:nvPr>
        </p:nvSpPr>
        <p:spPr>
          <a:xfrm>
            <a:off x="2803525" y="6813550"/>
            <a:ext cx="175387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>
                <a:latin typeface="Comic Sans MS Bold" panose="030F0902030302020204" charset="0"/>
                <a:cs typeface="Comic Sans MS Bold" panose="030F0902030302020204" charset="0"/>
              </a:rPr>
              <a:t>6 Inputs</a:t>
            </a:r>
            <a:endParaRPr lang="en-US" altLang="zh-CN" sz="16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</p:spTree>
    <p:custDataLst>
      <p:tags r:id="rId6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67545" y="2132965"/>
            <a:ext cx="3599815" cy="3599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73115" y="2132965"/>
            <a:ext cx="3599815" cy="35998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0430"/>
          <a:stretch>
            <a:fillRect/>
          </a:stretch>
        </p:blipFill>
        <p:spPr>
          <a:xfrm>
            <a:off x="1278255" y="2493010"/>
            <a:ext cx="2943860" cy="28797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261975" y="2132965"/>
            <a:ext cx="3600450" cy="3600450"/>
          </a:xfrm>
          <a:prstGeom prst="rect">
            <a:avLst/>
          </a:prstGeom>
        </p:spPr>
      </p:pic>
      <p:pic>
        <p:nvPicPr>
          <p:cNvPr id="28" name="图片 27" descr="image-removebg-preview"/>
          <p:cNvPicPr>
            <a:picLocks noChangeAspect="1"/>
          </p:cNvPicPr>
          <p:nvPr/>
        </p:nvPicPr>
        <p:blipFill>
          <a:blip r:embed="rId9"/>
          <a:srcRect l="12676" t="37727" r="7298" b="18028"/>
          <a:stretch>
            <a:fillRect/>
          </a:stretch>
        </p:blipFill>
        <p:spPr>
          <a:xfrm>
            <a:off x="3415030" y="2132965"/>
            <a:ext cx="2458085" cy="1358900"/>
          </a:xfrm>
          <a:prstGeom prst="rect">
            <a:avLst/>
          </a:prstGeom>
        </p:spPr>
      </p:pic>
      <p:pic>
        <p:nvPicPr>
          <p:cNvPr id="29" name="图片 28" descr="image-removebg-preview (1)"/>
          <p:cNvPicPr>
            <a:picLocks noChangeAspect="1"/>
          </p:cNvPicPr>
          <p:nvPr/>
        </p:nvPicPr>
        <p:blipFill>
          <a:blip r:embed="rId10"/>
          <a:srcRect b="12054"/>
          <a:stretch>
            <a:fillRect/>
          </a:stretch>
        </p:blipFill>
        <p:spPr>
          <a:xfrm>
            <a:off x="3431540" y="3856355"/>
            <a:ext cx="2133600" cy="1876425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5873115" y="1685925"/>
            <a:ext cx="3599815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b="1">
                <a:latin typeface="Comic Sans MS Bold" panose="030F0902030302020204" charset="0"/>
                <a:cs typeface="Comic Sans MS Bold" panose="030F0902030302020204" charset="0"/>
              </a:rPr>
              <a:t>Reference</a:t>
            </a:r>
            <a:endParaRPr lang="en-US" altLang="zh-CN" sz="24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2"/>
            </p:custDataLst>
          </p:nvPr>
        </p:nvSpPr>
        <p:spPr>
          <a:xfrm>
            <a:off x="9567545" y="1685925"/>
            <a:ext cx="3599815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b="1">
                <a:latin typeface="Comic Sans MS Bold" panose="030F0902030302020204" charset="0"/>
                <a:cs typeface="Comic Sans MS Bold" panose="030F0902030302020204" charset="0"/>
              </a:rPr>
              <a:t>Qwen-Image-2509</a:t>
            </a:r>
            <a:endParaRPr lang="en-US" altLang="zh-CN" sz="24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13"/>
            </p:custDataLst>
          </p:nvPr>
        </p:nvSpPr>
        <p:spPr>
          <a:xfrm>
            <a:off x="13262610" y="1685925"/>
            <a:ext cx="3599815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b="1">
                <a:latin typeface="Comic Sans MS Bold" panose="030F0902030302020204" charset="0"/>
                <a:cs typeface="Comic Sans MS Bold" panose="030F0902030302020204" charset="0"/>
              </a:rPr>
              <a:t>Qwen-MICo</a:t>
            </a:r>
            <a:endParaRPr lang="en-US" altLang="zh-CN" sz="24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567545" y="7269480"/>
            <a:ext cx="3599815" cy="359981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3326745" y="7270115"/>
            <a:ext cx="3599815" cy="359981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862320" y="7269480"/>
            <a:ext cx="3599815" cy="359981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278255" y="7270115"/>
            <a:ext cx="2700020" cy="3599815"/>
          </a:xfrm>
          <a:prstGeom prst="rect">
            <a:avLst/>
          </a:prstGeom>
        </p:spPr>
      </p:pic>
      <p:pic>
        <p:nvPicPr>
          <p:cNvPr id="39" name="图片 38" descr="image-removebg-preview (2)"/>
          <p:cNvPicPr>
            <a:picLocks noChangeAspect="1"/>
          </p:cNvPicPr>
          <p:nvPr/>
        </p:nvPicPr>
        <p:blipFill>
          <a:blip r:embed="rId22"/>
          <a:srcRect l="8530" t="5835" r="8853" b="7787"/>
          <a:stretch>
            <a:fillRect/>
          </a:stretch>
        </p:blipFill>
        <p:spPr>
          <a:xfrm>
            <a:off x="3830955" y="7269480"/>
            <a:ext cx="1626870" cy="2266950"/>
          </a:xfrm>
          <a:prstGeom prst="rect">
            <a:avLst/>
          </a:prstGeom>
        </p:spPr>
      </p:pic>
      <p:pic>
        <p:nvPicPr>
          <p:cNvPr id="40" name="图片 39" descr="image-removebg-preview (3)"/>
          <p:cNvPicPr>
            <a:picLocks noChangeAspect="1"/>
          </p:cNvPicPr>
          <p:nvPr/>
        </p:nvPicPr>
        <p:blipFill>
          <a:blip r:embed="rId23"/>
          <a:srcRect l="15493" t="17227" r="12960" b="13307"/>
          <a:stretch>
            <a:fillRect/>
          </a:stretch>
        </p:blipFill>
        <p:spPr>
          <a:xfrm>
            <a:off x="3856990" y="9345295"/>
            <a:ext cx="1574165" cy="152908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4"/>
            </p:custDataLst>
          </p:nvPr>
        </p:nvSpPr>
        <p:spPr>
          <a:xfrm>
            <a:off x="5898515" y="6786880"/>
            <a:ext cx="3599815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b="1">
                <a:latin typeface="Comic Sans MS Bold" panose="030F0902030302020204" charset="0"/>
                <a:cs typeface="Comic Sans MS Bold" panose="030F0902030302020204" charset="0"/>
              </a:rPr>
              <a:t>Reference</a:t>
            </a:r>
            <a:endParaRPr lang="en-US" altLang="zh-CN" sz="24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5"/>
            </p:custDataLst>
          </p:nvPr>
        </p:nvSpPr>
        <p:spPr>
          <a:xfrm>
            <a:off x="9592945" y="6786880"/>
            <a:ext cx="3599815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b="1">
                <a:latin typeface="Comic Sans MS Bold" panose="030F0902030302020204" charset="0"/>
                <a:cs typeface="Comic Sans MS Bold" panose="030F0902030302020204" charset="0"/>
              </a:rPr>
              <a:t>Qwen-Image-2509</a:t>
            </a:r>
            <a:endParaRPr lang="en-US" altLang="zh-CN" sz="24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6"/>
            </p:custDataLst>
          </p:nvPr>
        </p:nvSpPr>
        <p:spPr>
          <a:xfrm>
            <a:off x="13288010" y="6786880"/>
            <a:ext cx="3599815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b="1">
                <a:latin typeface="Comic Sans MS Bold" panose="030F0902030302020204" charset="0"/>
                <a:cs typeface="Comic Sans MS Bold" panose="030F0902030302020204" charset="0"/>
              </a:rPr>
              <a:t>Qwen-MICo</a:t>
            </a:r>
            <a:endParaRPr lang="en-US" altLang="zh-CN" sz="2400" b="1">
              <a:latin typeface="Comic Sans MS Bold" panose="030F0902030302020204" charset="0"/>
              <a:cs typeface="Comic Sans MS Bold" panose="030F0902030302020204" charset="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" name="图片 28" descr="1762802754"/>
          <p:cNvPicPr>
            <a:picLocks noChangeAspect="1"/>
          </p:cNvPicPr>
          <p:nvPr/>
        </p:nvPicPr>
        <p:blipFill>
          <a:blip r:embed="rId1"/>
          <a:srcRect l="1874" r="-1455"/>
          <a:stretch>
            <a:fillRect/>
          </a:stretch>
        </p:blipFill>
        <p:spPr>
          <a:xfrm>
            <a:off x="7947025" y="2195195"/>
            <a:ext cx="2867660" cy="2879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545" t="216" r="3881" b="8326"/>
          <a:stretch>
            <a:fillRect/>
          </a:stretch>
        </p:blipFill>
        <p:spPr>
          <a:xfrm>
            <a:off x="10854690" y="2194560"/>
            <a:ext cx="2851785" cy="2880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970"/>
          <a:stretch>
            <a:fillRect/>
          </a:stretch>
        </p:blipFill>
        <p:spPr>
          <a:xfrm>
            <a:off x="10854690" y="6744335"/>
            <a:ext cx="2851785" cy="2880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2" name="组合 51"/>
          <p:cNvGrpSpPr/>
          <p:nvPr/>
        </p:nvGrpSpPr>
        <p:grpSpPr>
          <a:xfrm rot="0">
            <a:off x="4309110" y="2195195"/>
            <a:ext cx="3492500" cy="2879090"/>
            <a:chOff x="503" y="5586"/>
            <a:chExt cx="5500" cy="4534"/>
          </a:xfrm>
        </p:grpSpPr>
        <p:pic>
          <p:nvPicPr>
            <p:cNvPr id="25" name="图片 2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25551" t="17553" r="11132" b="19057"/>
            <a:stretch>
              <a:fillRect/>
            </a:stretch>
          </p:blipFill>
          <p:spPr>
            <a:xfrm>
              <a:off x="1824" y="7286"/>
              <a:ext cx="2831" cy="28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503" y="5586"/>
              <a:ext cx="1890" cy="28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图片 48" descr="image-removebg-preview (15)"/>
            <p:cNvPicPr>
              <a:picLocks noChangeAspect="1"/>
            </p:cNvPicPr>
            <p:nvPr/>
          </p:nvPicPr>
          <p:blipFill>
            <a:blip r:embed="rId10"/>
            <a:srcRect l="16073" t="9940" r="17307"/>
            <a:stretch>
              <a:fillRect/>
            </a:stretch>
          </p:blipFill>
          <p:spPr>
            <a:xfrm>
              <a:off x="3735" y="5587"/>
              <a:ext cx="2268" cy="30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组合 9"/>
          <p:cNvGrpSpPr/>
          <p:nvPr/>
        </p:nvGrpSpPr>
        <p:grpSpPr>
          <a:xfrm>
            <a:off x="4615815" y="1628140"/>
            <a:ext cx="9103995" cy="459740"/>
            <a:chOff x="7269" y="2564"/>
            <a:chExt cx="14337" cy="724"/>
          </a:xfrm>
        </p:grpSpPr>
        <p:sp>
          <p:nvSpPr>
            <p:cNvPr id="53" name="文本框 52"/>
            <p:cNvSpPr txBox="1"/>
            <p:nvPr/>
          </p:nvSpPr>
          <p:spPr>
            <a:xfrm>
              <a:off x="7269" y="2564"/>
              <a:ext cx="45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Comic Sans MS Bold" panose="030F0902030302020204" charset="0"/>
                  <a:cs typeface="Comic Sans MS Bold" panose="030F0902030302020204" charset="0"/>
                </a:rPr>
                <a:t>Source Images</a:t>
              </a:r>
              <a:endParaRPr lang="en-US" altLang="zh-CN" sz="2400" b="1">
                <a:latin typeface="Comic Sans MS Bold" panose="030F0902030302020204" charset="0"/>
                <a:cs typeface="Comic Sans MS Bold" panose="030F090203030202020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1"/>
              </p:custDataLst>
            </p:nvPr>
          </p:nvSpPr>
          <p:spPr>
            <a:xfrm>
              <a:off x="12505" y="2564"/>
              <a:ext cx="45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Comic Sans MS Bold" panose="030F0902030302020204" charset="0"/>
                  <a:cs typeface="Comic Sans MS Bold" panose="030F0902030302020204" charset="0"/>
                </a:rPr>
                <a:t>Qwen-2509</a:t>
              </a:r>
              <a:endParaRPr lang="en-US" altLang="zh-CN" sz="2400" b="1">
                <a:latin typeface="Comic Sans MS Bold" panose="030F0902030302020204" charset="0"/>
                <a:cs typeface="Comic Sans MS Bold" panose="030F0902030302020204" charset="0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2"/>
              </p:custDataLst>
            </p:nvPr>
          </p:nvSpPr>
          <p:spPr>
            <a:xfrm>
              <a:off x="17072" y="2564"/>
              <a:ext cx="45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Comic Sans MS Bold" panose="030F0902030302020204" charset="0"/>
                  <a:cs typeface="Comic Sans MS Bold" panose="030F0902030302020204" charset="0"/>
                </a:rPr>
                <a:t>Qwen-MICo</a:t>
              </a:r>
              <a:endParaRPr lang="en-US" altLang="zh-CN" sz="2400" b="1">
                <a:latin typeface="Comic Sans MS Bold" panose="030F0902030302020204" charset="0"/>
                <a:cs typeface="Comic Sans MS Bold" panose="030F0902030302020204" charset="0"/>
              </a:endParaRPr>
            </a:p>
          </p:txBody>
        </p:sp>
      </p:grpSp>
      <p:pic>
        <p:nvPicPr>
          <p:cNvPr id="62" name="图片 61" descr="one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392295" y="3707130"/>
            <a:ext cx="288290" cy="288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图片 62" descr="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231130" y="4785995"/>
            <a:ext cx="288290" cy="288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图片 63" descr="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424420" y="3797300"/>
            <a:ext cx="288290" cy="288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组合 3"/>
          <p:cNvGrpSpPr/>
          <p:nvPr/>
        </p:nvGrpSpPr>
        <p:grpSpPr>
          <a:xfrm rot="0">
            <a:off x="4279900" y="6743700"/>
            <a:ext cx="3551555" cy="2881630"/>
            <a:chOff x="15716" y="4694"/>
            <a:chExt cx="5593" cy="4538"/>
          </a:xfrm>
        </p:grpSpPr>
        <p:pic>
          <p:nvPicPr>
            <p:cNvPr id="32" name="图片 31" descr="d5d688cadbb74077d9fc5e56ffe6be9f"/>
            <p:cNvPicPr>
              <a:picLocks noChangeAspect="1"/>
            </p:cNvPicPr>
            <p:nvPr/>
          </p:nvPicPr>
          <p:blipFill>
            <a:blip r:embed="rId19"/>
            <a:srcRect l="6146" t="22721" r="4023" b="11929"/>
            <a:stretch>
              <a:fillRect/>
            </a:stretch>
          </p:blipFill>
          <p:spPr>
            <a:xfrm>
              <a:off x="17413" y="6396"/>
              <a:ext cx="3897" cy="2836"/>
            </a:xfrm>
            <a:prstGeom prst="rect">
              <a:avLst/>
            </a:prstGeom>
          </p:spPr>
        </p:pic>
        <p:pic>
          <p:nvPicPr>
            <p:cNvPr id="37" name="图片 36" descr="685297c5b0d489ee5dd527483362c642"/>
            <p:cNvPicPr>
              <a:picLocks noChangeAspect="1"/>
            </p:cNvPicPr>
            <p:nvPr/>
          </p:nvPicPr>
          <p:blipFill>
            <a:blip r:embed="rId20"/>
            <a:srcRect l="10885" t="8464" r="8385" b="6055"/>
            <a:stretch>
              <a:fillRect/>
            </a:stretch>
          </p:blipFill>
          <p:spPr>
            <a:xfrm>
              <a:off x="15717" y="4694"/>
              <a:ext cx="2812" cy="29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图片 49" descr="image-removebg-preview (16)"/>
            <p:cNvPicPr>
              <a:picLocks noChangeAspect="1"/>
            </p:cNvPicPr>
            <p:nvPr/>
          </p:nvPicPr>
          <p:blipFill>
            <a:blip r:embed="rId21"/>
            <a:srcRect l="31120" t="4173" r="31387" b="3960"/>
            <a:stretch>
              <a:fillRect/>
            </a:stretch>
          </p:blipFill>
          <p:spPr>
            <a:xfrm>
              <a:off x="20060" y="4694"/>
              <a:ext cx="1157" cy="28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图片 64" descr="one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5716" y="4697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图片 65" descr="2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7389" y="8774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图片 66" descr="3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20096" y="4697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3" name="组合 72"/>
          <p:cNvGrpSpPr/>
          <p:nvPr/>
        </p:nvGrpSpPr>
        <p:grpSpPr>
          <a:xfrm rot="0">
            <a:off x="8084820" y="5172075"/>
            <a:ext cx="647065" cy="288925"/>
            <a:chOff x="6101" y="10345"/>
            <a:chExt cx="1019" cy="455"/>
          </a:xfrm>
        </p:grpSpPr>
        <p:pic>
          <p:nvPicPr>
            <p:cNvPr id="132" name="图片 131" descr="checkbox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rcRect l="50638" t="24036" b="24974"/>
            <a:stretch>
              <a:fillRect/>
            </a:stretch>
          </p:blipFill>
          <p:spPr>
            <a:xfrm>
              <a:off x="6682" y="10345"/>
              <a:ext cx="439" cy="454"/>
            </a:xfrm>
            <a:prstGeom prst="rect">
              <a:avLst/>
            </a:prstGeom>
          </p:spPr>
        </p:pic>
        <p:pic>
          <p:nvPicPr>
            <p:cNvPr id="68" name="图片 67" descr="one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6101" y="10346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4" name="组合 73"/>
          <p:cNvGrpSpPr/>
          <p:nvPr/>
        </p:nvGrpSpPr>
        <p:grpSpPr>
          <a:xfrm rot="0">
            <a:off x="9008110" y="5172075"/>
            <a:ext cx="654685" cy="288290"/>
            <a:chOff x="6101" y="11013"/>
            <a:chExt cx="1031" cy="454"/>
          </a:xfrm>
        </p:grpSpPr>
        <p:pic>
          <p:nvPicPr>
            <p:cNvPr id="136" name="图片 135" descr="checkbox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6"/>
            <a:srcRect t="24036" r="49518" b="24974"/>
            <a:stretch>
              <a:fillRect/>
            </a:stretch>
          </p:blipFill>
          <p:spPr>
            <a:xfrm>
              <a:off x="6682" y="11013"/>
              <a:ext cx="450" cy="454"/>
            </a:xfrm>
            <a:prstGeom prst="rect">
              <a:avLst/>
            </a:prstGeom>
          </p:spPr>
        </p:pic>
        <p:pic>
          <p:nvPicPr>
            <p:cNvPr id="69" name="图片 68" descr="2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6101" y="11013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5" name="组合 74"/>
          <p:cNvGrpSpPr/>
          <p:nvPr/>
        </p:nvGrpSpPr>
        <p:grpSpPr>
          <a:xfrm rot="0">
            <a:off x="9939020" y="5172075"/>
            <a:ext cx="647065" cy="288290"/>
            <a:chOff x="6101" y="11734"/>
            <a:chExt cx="1019" cy="454"/>
          </a:xfrm>
        </p:grpSpPr>
        <p:pic>
          <p:nvPicPr>
            <p:cNvPr id="70" name="图片 69" descr="3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6101" y="11734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图片 70" descr="checkbox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26"/>
            <a:srcRect l="50638" t="24036" b="24974"/>
            <a:stretch>
              <a:fillRect/>
            </a:stretch>
          </p:blipFill>
          <p:spPr>
            <a:xfrm>
              <a:off x="6682" y="11734"/>
              <a:ext cx="439" cy="454"/>
            </a:xfrm>
            <a:prstGeom prst="rect">
              <a:avLst/>
            </a:prstGeom>
          </p:spPr>
        </p:pic>
      </p:grpSp>
      <p:grpSp>
        <p:nvGrpSpPr>
          <p:cNvPr id="79" name="组合 78"/>
          <p:cNvGrpSpPr/>
          <p:nvPr/>
        </p:nvGrpSpPr>
        <p:grpSpPr>
          <a:xfrm rot="0">
            <a:off x="11969115" y="5172075"/>
            <a:ext cx="654685" cy="288290"/>
            <a:chOff x="6101" y="11013"/>
            <a:chExt cx="1031" cy="454"/>
          </a:xfrm>
        </p:grpSpPr>
        <p:pic>
          <p:nvPicPr>
            <p:cNvPr id="80" name="图片 79" descr="checkbox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26"/>
            <a:srcRect t="24036" r="49518" b="24974"/>
            <a:stretch>
              <a:fillRect/>
            </a:stretch>
          </p:blipFill>
          <p:spPr>
            <a:xfrm>
              <a:off x="6682" y="11013"/>
              <a:ext cx="450" cy="454"/>
            </a:xfrm>
            <a:prstGeom prst="rect">
              <a:avLst/>
            </a:prstGeom>
          </p:spPr>
        </p:pic>
        <p:pic>
          <p:nvPicPr>
            <p:cNvPr id="81" name="图片 80" descr="2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6101" y="11013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0" name="组合 89"/>
          <p:cNvGrpSpPr/>
          <p:nvPr/>
        </p:nvGrpSpPr>
        <p:grpSpPr>
          <a:xfrm rot="0">
            <a:off x="11045190" y="5172075"/>
            <a:ext cx="659130" cy="288290"/>
            <a:chOff x="12370" y="11133"/>
            <a:chExt cx="1038" cy="454"/>
          </a:xfrm>
        </p:grpSpPr>
        <p:pic>
          <p:nvPicPr>
            <p:cNvPr id="78" name="图片 77" descr="one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2370" y="11133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5" name="图片 84" descr="checkbox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26"/>
            <a:srcRect t="24036" r="49518" b="24974"/>
            <a:stretch>
              <a:fillRect/>
            </a:stretch>
          </p:blipFill>
          <p:spPr>
            <a:xfrm>
              <a:off x="12958" y="11133"/>
              <a:ext cx="450" cy="454"/>
            </a:xfrm>
            <a:prstGeom prst="rect">
              <a:avLst/>
            </a:prstGeom>
          </p:spPr>
        </p:pic>
      </p:grpSp>
      <p:grpSp>
        <p:nvGrpSpPr>
          <p:cNvPr id="91" name="组合 90"/>
          <p:cNvGrpSpPr/>
          <p:nvPr/>
        </p:nvGrpSpPr>
        <p:grpSpPr>
          <a:xfrm rot="0">
            <a:off x="12917805" y="5172075"/>
            <a:ext cx="667385" cy="288290"/>
            <a:chOff x="12370" y="12102"/>
            <a:chExt cx="1051" cy="454"/>
          </a:xfrm>
        </p:grpSpPr>
        <p:pic>
          <p:nvPicPr>
            <p:cNvPr id="83" name="图片 82" descr="3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2370" y="12102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9" name="图片 88" descr="checkbox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26"/>
            <a:srcRect t="24036" r="49518" b="24974"/>
            <a:stretch>
              <a:fillRect/>
            </a:stretch>
          </p:blipFill>
          <p:spPr>
            <a:xfrm>
              <a:off x="12971" y="12102"/>
              <a:ext cx="450" cy="454"/>
            </a:xfrm>
            <a:prstGeom prst="rect">
              <a:avLst/>
            </a:prstGeom>
          </p:spPr>
        </p:pic>
      </p:grpSp>
      <p:grpSp>
        <p:nvGrpSpPr>
          <p:cNvPr id="92" name="组合 91"/>
          <p:cNvGrpSpPr/>
          <p:nvPr/>
        </p:nvGrpSpPr>
        <p:grpSpPr>
          <a:xfrm rot="0">
            <a:off x="11969115" y="9721215"/>
            <a:ext cx="654685" cy="288290"/>
            <a:chOff x="6101" y="11013"/>
            <a:chExt cx="1031" cy="454"/>
          </a:xfrm>
        </p:grpSpPr>
        <p:pic>
          <p:nvPicPr>
            <p:cNvPr id="93" name="图片 92" descr="checkbox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26"/>
            <a:srcRect t="24036" r="49518" b="24974"/>
            <a:stretch>
              <a:fillRect/>
            </a:stretch>
          </p:blipFill>
          <p:spPr>
            <a:xfrm>
              <a:off x="6682" y="11013"/>
              <a:ext cx="450" cy="454"/>
            </a:xfrm>
            <a:prstGeom prst="rect">
              <a:avLst/>
            </a:prstGeom>
          </p:spPr>
        </p:pic>
        <p:pic>
          <p:nvPicPr>
            <p:cNvPr id="94" name="图片 93" descr="2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6101" y="11013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组合 8"/>
          <p:cNvGrpSpPr/>
          <p:nvPr/>
        </p:nvGrpSpPr>
        <p:grpSpPr>
          <a:xfrm rot="0">
            <a:off x="11045190" y="9721215"/>
            <a:ext cx="659130" cy="288290"/>
            <a:chOff x="11447" y="15494"/>
            <a:chExt cx="1038" cy="454"/>
          </a:xfrm>
        </p:grpSpPr>
        <p:pic>
          <p:nvPicPr>
            <p:cNvPr id="96" name="图片 95" descr="one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1447" y="15494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7" name="图片 96" descr="checkbox"/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26"/>
            <a:srcRect t="24036" r="49518" b="24974"/>
            <a:stretch>
              <a:fillRect/>
            </a:stretch>
          </p:blipFill>
          <p:spPr>
            <a:xfrm>
              <a:off x="12035" y="15494"/>
              <a:ext cx="450" cy="454"/>
            </a:xfrm>
            <a:prstGeom prst="rect">
              <a:avLst/>
            </a:prstGeom>
          </p:spPr>
        </p:pic>
      </p:grpSp>
      <p:grpSp>
        <p:nvGrpSpPr>
          <p:cNvPr id="98" name="组合 97"/>
          <p:cNvGrpSpPr/>
          <p:nvPr/>
        </p:nvGrpSpPr>
        <p:grpSpPr>
          <a:xfrm rot="0">
            <a:off x="12917805" y="9721215"/>
            <a:ext cx="667385" cy="288290"/>
            <a:chOff x="12370" y="12102"/>
            <a:chExt cx="1051" cy="454"/>
          </a:xfrm>
        </p:grpSpPr>
        <p:pic>
          <p:nvPicPr>
            <p:cNvPr id="99" name="图片 98" descr="3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2370" y="12102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图片 99" descr="checkbox"/>
            <p:cNvPicPr>
              <a:picLocks noChangeAspect="1"/>
            </p:cNvPicPr>
            <p:nvPr>
              <p:custDataLst>
                <p:tags r:id="rId43"/>
              </p:custDataLst>
            </p:nvPr>
          </p:nvPicPr>
          <p:blipFill>
            <a:blip r:embed="rId26"/>
            <a:srcRect t="24036" r="49518" b="24974"/>
            <a:stretch>
              <a:fillRect/>
            </a:stretch>
          </p:blipFill>
          <p:spPr>
            <a:xfrm>
              <a:off x="12971" y="12102"/>
              <a:ext cx="450" cy="454"/>
            </a:xfrm>
            <a:prstGeom prst="rect">
              <a:avLst/>
            </a:prstGeom>
          </p:spPr>
        </p:pic>
      </p:grpSp>
      <p:pic>
        <p:nvPicPr>
          <p:cNvPr id="30" name="图片 29" descr="f39681c1a01051e71c9d189d9c8e7102"/>
          <p:cNvPicPr>
            <a:picLocks noChangeAspect="1"/>
          </p:cNvPicPr>
          <p:nvPr/>
        </p:nvPicPr>
        <p:blipFill>
          <a:blip r:embed="rId44"/>
          <a:srcRect r="970"/>
          <a:stretch>
            <a:fillRect/>
          </a:stretch>
        </p:blipFill>
        <p:spPr>
          <a:xfrm>
            <a:off x="7888605" y="6744335"/>
            <a:ext cx="2851785" cy="2880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3" name="组合 102"/>
          <p:cNvGrpSpPr/>
          <p:nvPr/>
        </p:nvGrpSpPr>
        <p:grpSpPr>
          <a:xfrm rot="0">
            <a:off x="8084820" y="9721215"/>
            <a:ext cx="647065" cy="288925"/>
            <a:chOff x="6101" y="10345"/>
            <a:chExt cx="1019" cy="455"/>
          </a:xfrm>
        </p:grpSpPr>
        <p:pic>
          <p:nvPicPr>
            <p:cNvPr id="104" name="图片 103" descr="checkbox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>
            <a:blip r:embed="rId26"/>
            <a:srcRect l="50638" t="24036" b="24974"/>
            <a:stretch>
              <a:fillRect/>
            </a:stretch>
          </p:blipFill>
          <p:spPr>
            <a:xfrm>
              <a:off x="6682" y="10345"/>
              <a:ext cx="439" cy="454"/>
            </a:xfrm>
            <a:prstGeom prst="rect">
              <a:avLst/>
            </a:prstGeom>
          </p:spPr>
        </p:pic>
        <p:pic>
          <p:nvPicPr>
            <p:cNvPr id="105" name="图片 104" descr="one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6101" y="10346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6" name="组合 105"/>
          <p:cNvGrpSpPr/>
          <p:nvPr/>
        </p:nvGrpSpPr>
        <p:grpSpPr>
          <a:xfrm rot="0">
            <a:off x="9008110" y="9721215"/>
            <a:ext cx="654685" cy="288290"/>
            <a:chOff x="6101" y="11013"/>
            <a:chExt cx="1031" cy="454"/>
          </a:xfrm>
        </p:grpSpPr>
        <p:pic>
          <p:nvPicPr>
            <p:cNvPr id="107" name="图片 106" descr="checkbox"/>
            <p:cNvPicPr>
              <a:picLocks noChangeAspect="1"/>
            </p:cNvPicPr>
            <p:nvPr>
              <p:custDataLst>
                <p:tags r:id="rId47"/>
              </p:custDataLst>
            </p:nvPr>
          </p:nvPicPr>
          <p:blipFill>
            <a:blip r:embed="rId26"/>
            <a:srcRect t="24036" r="49518" b="24974"/>
            <a:stretch>
              <a:fillRect/>
            </a:stretch>
          </p:blipFill>
          <p:spPr>
            <a:xfrm>
              <a:off x="6682" y="11013"/>
              <a:ext cx="450" cy="454"/>
            </a:xfrm>
            <a:prstGeom prst="rect">
              <a:avLst/>
            </a:prstGeom>
          </p:spPr>
        </p:pic>
        <p:pic>
          <p:nvPicPr>
            <p:cNvPr id="108" name="图片 107" descr="2"/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6101" y="11013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 rot="0">
            <a:off x="9935210" y="9721215"/>
            <a:ext cx="654685" cy="288290"/>
            <a:chOff x="9497" y="15497"/>
            <a:chExt cx="1031" cy="454"/>
          </a:xfrm>
        </p:grpSpPr>
        <p:pic>
          <p:nvPicPr>
            <p:cNvPr id="110" name="图片 109" descr="3"/>
            <p:cNvPicPr>
              <a:picLocks noChangeAspect="1"/>
            </p:cNvPicPr>
            <p:nvPr>
              <p:custDataLst>
                <p:tags r:id="rId49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9497" y="15497"/>
              <a:ext cx="454" cy="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图片 111" descr="checkbox"/>
            <p:cNvPicPr>
              <a:picLocks noChangeAspect="1"/>
            </p:cNvPicPr>
            <p:nvPr>
              <p:custDataLst>
                <p:tags r:id="rId50"/>
              </p:custDataLst>
            </p:nvPr>
          </p:nvPicPr>
          <p:blipFill>
            <a:blip r:embed="rId26"/>
            <a:srcRect t="24036" r="49518" b="24974"/>
            <a:stretch>
              <a:fillRect/>
            </a:stretch>
          </p:blipFill>
          <p:spPr>
            <a:xfrm>
              <a:off x="10078" y="15497"/>
              <a:ext cx="450" cy="454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4616450" y="6192000"/>
            <a:ext cx="9103995" cy="459740"/>
            <a:chOff x="7269" y="2564"/>
            <a:chExt cx="14337" cy="724"/>
          </a:xfrm>
        </p:grpSpPr>
        <p:sp>
          <p:nvSpPr>
            <p:cNvPr id="12" name="文本框 11"/>
            <p:cNvSpPr txBox="1"/>
            <p:nvPr/>
          </p:nvSpPr>
          <p:spPr>
            <a:xfrm>
              <a:off x="7269" y="2564"/>
              <a:ext cx="45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Comic Sans MS Bold" panose="030F0902030302020204" charset="0"/>
                  <a:cs typeface="Comic Sans MS Bold" panose="030F0902030302020204" charset="0"/>
                </a:rPr>
                <a:t>Source Images</a:t>
              </a:r>
              <a:endParaRPr lang="en-US" altLang="zh-CN" sz="2400" b="1">
                <a:latin typeface="Comic Sans MS Bold" panose="030F0902030302020204" charset="0"/>
                <a:cs typeface="Comic Sans MS Bold" panose="030F090203030202020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51"/>
              </p:custDataLst>
            </p:nvPr>
          </p:nvSpPr>
          <p:spPr>
            <a:xfrm>
              <a:off x="12505" y="2564"/>
              <a:ext cx="45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Comic Sans MS Bold" panose="030F0902030302020204" charset="0"/>
                  <a:cs typeface="Comic Sans MS Bold" panose="030F0902030302020204" charset="0"/>
                </a:rPr>
                <a:t>Qwen-2509</a:t>
              </a:r>
              <a:endParaRPr lang="en-US" altLang="zh-CN" sz="2400" b="1">
                <a:latin typeface="Comic Sans MS Bold" panose="030F0902030302020204" charset="0"/>
                <a:cs typeface="Comic Sans MS Bold" panose="030F090203030202020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52"/>
              </p:custDataLst>
            </p:nvPr>
          </p:nvSpPr>
          <p:spPr>
            <a:xfrm>
              <a:off x="17072" y="2564"/>
              <a:ext cx="45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Comic Sans MS Bold" panose="030F0902030302020204" charset="0"/>
                  <a:cs typeface="Comic Sans MS Bold" panose="030F0902030302020204" charset="0"/>
                </a:rPr>
                <a:t>Qwen-MICo</a:t>
              </a:r>
              <a:endParaRPr lang="en-US" altLang="zh-CN" sz="2400" b="1">
                <a:latin typeface="Comic Sans MS Bold" panose="030F0902030302020204" charset="0"/>
                <a:cs typeface="Comic Sans MS Bold" panose="030F0902030302020204" charset="0"/>
              </a:endParaRPr>
            </a:p>
          </p:txBody>
        </p:sp>
      </p:grpSp>
    </p:spTree>
    <p:custDataLst>
      <p:tags r:id="rId5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WPS 演示</Application>
  <PresentationFormat>宽屏</PresentationFormat>
  <Paragraphs>88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7" baseType="lpstr">
      <vt:lpstr>Arial</vt:lpstr>
      <vt:lpstr>宋体</vt:lpstr>
      <vt:lpstr>Wingdings</vt:lpstr>
      <vt:lpstr>Wingdings</vt:lpstr>
      <vt:lpstr>苹方-简</vt:lpstr>
      <vt:lpstr>微软雅黑</vt:lpstr>
      <vt:lpstr>汉仪旗黑</vt:lpstr>
      <vt:lpstr>宋体</vt:lpstr>
      <vt:lpstr>Arial Unicode MS</vt:lpstr>
      <vt:lpstr>汉仪书宋二KW</vt:lpstr>
      <vt:lpstr>Comic Sans MS Bold</vt:lpstr>
      <vt:lpstr>Comic Sans MS</vt:lpstr>
      <vt:lpstr>WPS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Kr</cp:lastModifiedBy>
  <cp:revision>170</cp:revision>
  <dcterms:created xsi:type="dcterms:W3CDTF">2025-12-01T14:29:14Z</dcterms:created>
  <dcterms:modified xsi:type="dcterms:W3CDTF">2025-12-01T14:29:14Z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77CFB65F37AECE9F90912D69989DC223_41</vt:lpwstr>
  </property>
</Properties>
</file>